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notesMasterIdLst>
    <p:notesMasterId r:id="rId11"/>
  </p:notesMasterIdLst>
  <p:sldIdLst>
    <p:sldId id="256" r:id="rId2"/>
    <p:sldId id="278" r:id="rId3"/>
    <p:sldId id="283" r:id="rId4"/>
    <p:sldId id="294" r:id="rId5"/>
    <p:sldId id="295" r:id="rId6"/>
    <p:sldId id="305" r:id="rId7"/>
    <p:sldId id="306" r:id="rId8"/>
    <p:sldId id="307" r:id="rId9"/>
    <p:sldId id="31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lı ERDOĞDU" userId="c9a14dd0-14a3-48f9-8717-8bd1bad62e58" providerId="ADAL" clId="{6282B8B4-255D-4EC7-A6EB-6EF287B16B5F}"/>
    <pc:docChg chg="modSld">
      <pc:chgData name="Aslı ERDOĞDU" userId="c9a14dd0-14a3-48f9-8717-8bd1bad62e58" providerId="ADAL" clId="{6282B8B4-255D-4EC7-A6EB-6EF287B16B5F}" dt="2024-12-31T08:11:15.032" v="1" actId="20577"/>
      <pc:docMkLst>
        <pc:docMk/>
      </pc:docMkLst>
      <pc:sldChg chg="modSp mod">
        <pc:chgData name="Aslı ERDOĞDU" userId="c9a14dd0-14a3-48f9-8717-8bd1bad62e58" providerId="ADAL" clId="{6282B8B4-255D-4EC7-A6EB-6EF287B16B5F}" dt="2024-12-31T08:11:15.032" v="1" actId="20577"/>
        <pc:sldMkLst>
          <pc:docMk/>
          <pc:sldMk cId="1659847196" sldId="256"/>
        </pc:sldMkLst>
      </pc:sldChg>
    </pc:docChg>
  </pc:docChgLst>
  <pc:docChgLst>
    <pc:chgData name="Aslı ERDOĞDU" userId="c9a14dd0-14a3-48f9-8717-8bd1bad62e58" providerId="ADAL" clId="{45BB5527-B7E4-40BE-8B3C-56023463E548}"/>
    <pc:docChg chg="modSld">
      <pc:chgData name="Aslı ERDOĞDU" userId="c9a14dd0-14a3-48f9-8717-8bd1bad62e58" providerId="ADAL" clId="{45BB5527-B7E4-40BE-8B3C-56023463E548}" dt="2024-01-04T05:49:56.694" v="1" actId="20577"/>
      <pc:docMkLst>
        <pc:docMk/>
      </pc:docMkLst>
      <pc:sldChg chg="modSp mod">
        <pc:chgData name="Aslı ERDOĞDU" userId="c9a14dd0-14a3-48f9-8717-8bd1bad62e58" providerId="ADAL" clId="{45BB5527-B7E4-40BE-8B3C-56023463E548}" dt="2024-01-04T05:49:56.694" v="1" actId="20577"/>
        <pc:sldMkLst>
          <pc:docMk/>
          <pc:sldMk cId="1659847196" sldId="256"/>
        </pc:sldMkLst>
      </pc:sldChg>
    </pc:docChg>
  </pc:docChgLst>
  <pc:docChgLst>
    <pc:chgData name="Aslı ERDOĞDU" userId="c9a14dd0-14a3-48f9-8717-8bd1bad62e58" providerId="ADAL" clId="{3AD3B914-EB8B-480E-A8C7-D64DED6773CF}"/>
    <pc:docChg chg="modSld">
      <pc:chgData name="Aslı ERDOĞDU" userId="c9a14dd0-14a3-48f9-8717-8bd1bad62e58" providerId="ADAL" clId="{3AD3B914-EB8B-480E-A8C7-D64DED6773CF}" dt="2025-05-29T06:07:33.415" v="1" actId="20577"/>
      <pc:docMkLst>
        <pc:docMk/>
      </pc:docMkLst>
      <pc:sldChg chg="modSp mod">
        <pc:chgData name="Aslı ERDOĞDU" userId="c9a14dd0-14a3-48f9-8717-8bd1bad62e58" providerId="ADAL" clId="{3AD3B914-EB8B-480E-A8C7-D64DED6773CF}" dt="2025-05-29T06:07:33.415" v="1" actId="20577"/>
        <pc:sldMkLst>
          <pc:docMk/>
          <pc:sldMk cId="1659847196" sldId="256"/>
        </pc:sldMkLst>
        <pc:spChg chg="mod">
          <ac:chgData name="Aslı ERDOĞDU" userId="c9a14dd0-14a3-48f9-8717-8bd1bad62e58" providerId="ADAL" clId="{3AD3B914-EB8B-480E-A8C7-D64DED6773CF}" dt="2025-05-29T06:07:33.415" v="1" actId="20577"/>
          <ac:spMkLst>
            <pc:docMk/>
            <pc:sldMk cId="1659847196" sldId="256"/>
            <ac:spMk id="2" creationId="{00000000-0000-0000-0000-000000000000}"/>
          </ac:spMkLst>
        </pc:spChg>
      </pc:sldChg>
    </pc:docChg>
  </pc:docChgLst>
  <pc:docChgLst>
    <pc:chgData name="Aslı ERDOĞDU" userId="c9a14dd0-14a3-48f9-8717-8bd1bad62e58" providerId="ADAL" clId="{C4FD158D-A523-479F-83C3-9BD7F0BFEDD1}"/>
    <pc:docChg chg="undo custSel addSld modSld">
      <pc:chgData name="Aslı ERDOĞDU" userId="c9a14dd0-14a3-48f9-8717-8bd1bad62e58" providerId="ADAL" clId="{C4FD158D-A523-479F-83C3-9BD7F0BFEDD1}" dt="2022-01-11T13:24:23.829" v="132" actId="1076"/>
      <pc:docMkLst>
        <pc:docMk/>
      </pc:docMkLst>
      <pc:sldChg chg="addSp delSp modSp mod setBg">
        <pc:chgData name="Aslı ERDOĞDU" userId="c9a14dd0-14a3-48f9-8717-8bd1bad62e58" providerId="ADAL" clId="{C4FD158D-A523-479F-83C3-9BD7F0BFEDD1}" dt="2022-01-11T13:18:26.605" v="62" actId="1076"/>
        <pc:sldMkLst>
          <pc:docMk/>
          <pc:sldMk cId="1659847196" sldId="256"/>
        </pc:sldMkLst>
      </pc:sldChg>
      <pc:sldChg chg="delSp modSp mod">
        <pc:chgData name="Aslı ERDOĞDU" userId="c9a14dd0-14a3-48f9-8717-8bd1bad62e58" providerId="ADAL" clId="{C4FD158D-A523-479F-83C3-9BD7F0BFEDD1}" dt="2022-01-11T13:04:44.144" v="45" actId="207"/>
        <pc:sldMkLst>
          <pc:docMk/>
          <pc:sldMk cId="429726095" sldId="278"/>
        </pc:sldMkLst>
      </pc:sldChg>
      <pc:sldChg chg="add">
        <pc:chgData name="Aslı ERDOĞDU" userId="c9a14dd0-14a3-48f9-8717-8bd1bad62e58" providerId="ADAL" clId="{C4FD158D-A523-479F-83C3-9BD7F0BFEDD1}" dt="2022-01-11T13:04:04.277" v="42" actId="2890"/>
        <pc:sldMkLst>
          <pc:docMk/>
          <pc:sldMk cId="1416730279" sldId="279"/>
        </pc:sldMkLst>
      </pc:sldChg>
      <pc:sldChg chg="modSp add mod">
        <pc:chgData name="Aslı ERDOĞDU" userId="c9a14dd0-14a3-48f9-8717-8bd1bad62e58" providerId="ADAL" clId="{C4FD158D-A523-479F-83C3-9BD7F0BFEDD1}" dt="2022-01-11T13:24:23.829" v="132" actId="1076"/>
        <pc:sldMkLst>
          <pc:docMk/>
          <pc:sldMk cId="477399175" sldId="280"/>
        </pc:sldMkLst>
      </pc:sldChg>
    </pc:docChg>
  </pc:docChgLst>
  <pc:docChgLst>
    <pc:chgData name="Aslı ERDOĞDU" userId="c9a14dd0-14a3-48f9-8717-8bd1bad62e58" providerId="ADAL" clId="{6F26BC14-1550-4E27-B07A-7A9AB2F4AD10}"/>
    <pc:docChg chg="modSld">
      <pc:chgData name="Aslı ERDOĞDU" userId="c9a14dd0-14a3-48f9-8717-8bd1bad62e58" providerId="ADAL" clId="{6F26BC14-1550-4E27-B07A-7A9AB2F4AD10}" dt="2024-05-23T10:30:23.126" v="1" actId="20577"/>
      <pc:docMkLst>
        <pc:docMk/>
      </pc:docMkLst>
      <pc:sldChg chg="modSp mod">
        <pc:chgData name="Aslı ERDOĞDU" userId="c9a14dd0-14a3-48f9-8717-8bd1bad62e58" providerId="ADAL" clId="{6F26BC14-1550-4E27-B07A-7A9AB2F4AD10}" dt="2024-05-23T10:30:23.126" v="1" actId="20577"/>
        <pc:sldMkLst>
          <pc:docMk/>
          <pc:sldMk cId="1659847196" sldId="256"/>
        </pc:sldMkLst>
      </pc:sldChg>
    </pc:docChg>
  </pc:docChgLst>
  <pc:docChgLst>
    <pc:chgData name="Aslı ERDOĞDU" userId="c9a14dd0-14a3-48f9-8717-8bd1bad62e58" providerId="ADAL" clId="{23F46AD8-116B-4936-A1AD-1F010758FDA3}"/>
    <pc:docChg chg="custSel delSld modSld">
      <pc:chgData name="Aslı ERDOĞDU" userId="c9a14dd0-14a3-48f9-8717-8bd1bad62e58" providerId="ADAL" clId="{23F46AD8-116B-4936-A1AD-1F010758FDA3}" dt="2022-01-11T09:03:48.946" v="95" actId="47"/>
      <pc:docMkLst>
        <pc:docMk/>
      </pc:docMkLst>
      <pc:sldChg chg="addSp delSp modSp mod">
        <pc:chgData name="Aslı ERDOĞDU" userId="c9a14dd0-14a3-48f9-8717-8bd1bad62e58" providerId="ADAL" clId="{23F46AD8-116B-4936-A1AD-1F010758FDA3}" dt="2022-01-11T09:03:16.364" v="75" actId="1076"/>
        <pc:sldMkLst>
          <pc:docMk/>
          <pc:sldMk cId="1659847196" sldId="256"/>
        </pc:sldMkLst>
      </pc:sldChg>
      <pc:sldChg chg="del">
        <pc:chgData name="Aslı ERDOĞDU" userId="c9a14dd0-14a3-48f9-8717-8bd1bad62e58" providerId="ADAL" clId="{23F46AD8-116B-4936-A1AD-1F010758FDA3}" dt="2022-01-11T09:03:39.258" v="78" actId="47"/>
        <pc:sldMkLst>
          <pc:docMk/>
          <pc:sldMk cId="1657339615" sldId="258"/>
        </pc:sldMkLst>
      </pc:sldChg>
      <pc:sldChg chg="del">
        <pc:chgData name="Aslı ERDOĞDU" userId="c9a14dd0-14a3-48f9-8717-8bd1bad62e58" providerId="ADAL" clId="{23F46AD8-116B-4936-A1AD-1F010758FDA3}" dt="2022-01-11T09:03:37.332" v="76" actId="47"/>
        <pc:sldMkLst>
          <pc:docMk/>
          <pc:sldMk cId="595143846" sldId="259"/>
        </pc:sldMkLst>
      </pc:sldChg>
      <pc:sldChg chg="del">
        <pc:chgData name="Aslı ERDOĞDU" userId="c9a14dd0-14a3-48f9-8717-8bd1bad62e58" providerId="ADAL" clId="{23F46AD8-116B-4936-A1AD-1F010758FDA3}" dt="2022-01-11T09:03:38.588" v="77" actId="47"/>
        <pc:sldMkLst>
          <pc:docMk/>
          <pc:sldMk cId="2209023024" sldId="261"/>
        </pc:sldMkLst>
      </pc:sldChg>
      <pc:sldChg chg="del">
        <pc:chgData name="Aslı ERDOĞDU" userId="c9a14dd0-14a3-48f9-8717-8bd1bad62e58" providerId="ADAL" clId="{23F46AD8-116B-4936-A1AD-1F010758FDA3}" dt="2022-01-11T09:03:45.863" v="89" actId="47"/>
        <pc:sldMkLst>
          <pc:docMk/>
          <pc:sldMk cId="3458363563" sldId="262"/>
        </pc:sldMkLst>
      </pc:sldChg>
      <pc:sldChg chg="del">
        <pc:chgData name="Aslı ERDOĞDU" userId="c9a14dd0-14a3-48f9-8717-8bd1bad62e58" providerId="ADAL" clId="{23F46AD8-116B-4936-A1AD-1F010758FDA3}" dt="2022-01-11T09:03:40.730" v="80" actId="47"/>
        <pc:sldMkLst>
          <pc:docMk/>
          <pc:sldMk cId="2820725235" sldId="263"/>
        </pc:sldMkLst>
      </pc:sldChg>
      <pc:sldChg chg="del">
        <pc:chgData name="Aslı ERDOĞDU" userId="c9a14dd0-14a3-48f9-8717-8bd1bad62e58" providerId="ADAL" clId="{23F46AD8-116B-4936-A1AD-1F010758FDA3}" dt="2022-01-11T09:03:43.678" v="85" actId="47"/>
        <pc:sldMkLst>
          <pc:docMk/>
          <pc:sldMk cId="2892226562" sldId="264"/>
        </pc:sldMkLst>
      </pc:sldChg>
      <pc:sldChg chg="del">
        <pc:chgData name="Aslı ERDOĞDU" userId="c9a14dd0-14a3-48f9-8717-8bd1bad62e58" providerId="ADAL" clId="{23F46AD8-116B-4936-A1AD-1F010758FDA3}" dt="2022-01-11T09:03:44.260" v="86" actId="47"/>
        <pc:sldMkLst>
          <pc:docMk/>
          <pc:sldMk cId="2899127261" sldId="265"/>
        </pc:sldMkLst>
      </pc:sldChg>
      <pc:sldChg chg="del">
        <pc:chgData name="Aslı ERDOĞDU" userId="c9a14dd0-14a3-48f9-8717-8bd1bad62e58" providerId="ADAL" clId="{23F46AD8-116B-4936-A1AD-1F010758FDA3}" dt="2022-01-11T09:03:46.305" v="90" actId="47"/>
        <pc:sldMkLst>
          <pc:docMk/>
          <pc:sldMk cId="4182797207" sldId="266"/>
        </pc:sldMkLst>
      </pc:sldChg>
      <pc:sldChg chg="del">
        <pc:chgData name="Aslı ERDOĞDU" userId="c9a14dd0-14a3-48f9-8717-8bd1bad62e58" providerId="ADAL" clId="{23F46AD8-116B-4936-A1AD-1F010758FDA3}" dt="2022-01-11T09:03:47.337" v="92" actId="47"/>
        <pc:sldMkLst>
          <pc:docMk/>
          <pc:sldMk cId="3933507508" sldId="274"/>
        </pc:sldMkLst>
      </pc:sldChg>
      <pc:sldChg chg="del">
        <pc:chgData name="Aslı ERDOĞDU" userId="c9a14dd0-14a3-48f9-8717-8bd1bad62e58" providerId="ADAL" clId="{23F46AD8-116B-4936-A1AD-1F010758FDA3}" dt="2022-01-11T09:03:47.882" v="93" actId="47"/>
        <pc:sldMkLst>
          <pc:docMk/>
          <pc:sldMk cId="2806016735" sldId="275"/>
        </pc:sldMkLst>
      </pc:sldChg>
      <pc:sldChg chg="del">
        <pc:chgData name="Aslı ERDOĞDU" userId="c9a14dd0-14a3-48f9-8717-8bd1bad62e58" providerId="ADAL" clId="{23F46AD8-116B-4936-A1AD-1F010758FDA3}" dt="2022-01-11T09:03:48.399" v="94" actId="47"/>
        <pc:sldMkLst>
          <pc:docMk/>
          <pc:sldMk cId="2194723444" sldId="276"/>
        </pc:sldMkLst>
      </pc:sldChg>
      <pc:sldChg chg="del">
        <pc:chgData name="Aslı ERDOĞDU" userId="c9a14dd0-14a3-48f9-8717-8bd1bad62e58" providerId="ADAL" clId="{23F46AD8-116B-4936-A1AD-1F010758FDA3}" dt="2022-01-11T09:03:48.946" v="95" actId="47"/>
        <pc:sldMkLst>
          <pc:docMk/>
          <pc:sldMk cId="1482095611" sldId="277"/>
        </pc:sldMkLst>
      </pc:sldChg>
      <pc:sldChg chg="del">
        <pc:chgData name="Aslı ERDOĞDU" userId="c9a14dd0-14a3-48f9-8717-8bd1bad62e58" providerId="ADAL" clId="{23F46AD8-116B-4936-A1AD-1F010758FDA3}" dt="2022-01-11T09:03:40.057" v="79" actId="47"/>
        <pc:sldMkLst>
          <pc:docMk/>
          <pc:sldMk cId="3214755646" sldId="279"/>
        </pc:sldMkLst>
      </pc:sldChg>
      <pc:sldChg chg="del">
        <pc:chgData name="Aslı ERDOĞDU" userId="c9a14dd0-14a3-48f9-8717-8bd1bad62e58" providerId="ADAL" clId="{23F46AD8-116B-4936-A1AD-1F010758FDA3}" dt="2022-01-11T09:03:44.696" v="87" actId="47"/>
        <pc:sldMkLst>
          <pc:docMk/>
          <pc:sldMk cId="1126774294" sldId="280"/>
        </pc:sldMkLst>
      </pc:sldChg>
      <pc:sldChg chg="del">
        <pc:chgData name="Aslı ERDOĞDU" userId="c9a14dd0-14a3-48f9-8717-8bd1bad62e58" providerId="ADAL" clId="{23F46AD8-116B-4936-A1AD-1F010758FDA3}" dt="2022-01-11T09:03:45.403" v="88" actId="47"/>
        <pc:sldMkLst>
          <pc:docMk/>
          <pc:sldMk cId="436050765" sldId="281"/>
        </pc:sldMkLst>
      </pc:sldChg>
      <pc:sldChg chg="del">
        <pc:chgData name="Aslı ERDOĞDU" userId="c9a14dd0-14a3-48f9-8717-8bd1bad62e58" providerId="ADAL" clId="{23F46AD8-116B-4936-A1AD-1F010758FDA3}" dt="2022-01-11T09:03:43.027" v="84" actId="47"/>
        <pc:sldMkLst>
          <pc:docMk/>
          <pc:sldMk cId="2870349567" sldId="282"/>
        </pc:sldMkLst>
      </pc:sldChg>
      <pc:sldChg chg="del">
        <pc:chgData name="Aslı ERDOĞDU" userId="c9a14dd0-14a3-48f9-8717-8bd1bad62e58" providerId="ADAL" clId="{23F46AD8-116B-4936-A1AD-1F010758FDA3}" dt="2022-01-11T09:03:41.388" v="81" actId="47"/>
        <pc:sldMkLst>
          <pc:docMk/>
          <pc:sldMk cId="362689389" sldId="283"/>
        </pc:sldMkLst>
      </pc:sldChg>
      <pc:sldChg chg="del">
        <pc:chgData name="Aslı ERDOĞDU" userId="c9a14dd0-14a3-48f9-8717-8bd1bad62e58" providerId="ADAL" clId="{23F46AD8-116B-4936-A1AD-1F010758FDA3}" dt="2022-01-11T09:03:41.964" v="82" actId="47"/>
        <pc:sldMkLst>
          <pc:docMk/>
          <pc:sldMk cId="828395741" sldId="284"/>
        </pc:sldMkLst>
      </pc:sldChg>
      <pc:sldChg chg="del">
        <pc:chgData name="Aslı ERDOĞDU" userId="c9a14dd0-14a3-48f9-8717-8bd1bad62e58" providerId="ADAL" clId="{23F46AD8-116B-4936-A1AD-1F010758FDA3}" dt="2022-01-11T09:03:42.469" v="83" actId="47"/>
        <pc:sldMkLst>
          <pc:docMk/>
          <pc:sldMk cId="3565476040" sldId="285"/>
        </pc:sldMkLst>
      </pc:sldChg>
      <pc:sldChg chg="del">
        <pc:chgData name="Aslı ERDOĞDU" userId="c9a14dd0-14a3-48f9-8717-8bd1bad62e58" providerId="ADAL" clId="{23F46AD8-116B-4936-A1AD-1F010758FDA3}" dt="2022-01-11T09:03:46.796" v="91" actId="47"/>
        <pc:sldMkLst>
          <pc:docMk/>
          <pc:sldMk cId="818841122" sldId="286"/>
        </pc:sldMkLst>
      </pc:sldChg>
    </pc:docChg>
  </pc:docChgLst>
  <pc:docChgLst>
    <pc:chgData name="Aslı ERDOĞDU" userId="c9a14dd0-14a3-48f9-8717-8bd1bad62e58" providerId="ADAL" clId="{45EA0976-BE8F-4B38-9FB1-C9C2C08102AC}"/>
    <pc:docChg chg="undo redo custSel addSld delSld modSld sldOrd">
      <pc:chgData name="Aslı ERDOĞDU" userId="c9a14dd0-14a3-48f9-8717-8bd1bad62e58" providerId="ADAL" clId="{45EA0976-BE8F-4B38-9FB1-C9C2C08102AC}" dt="2022-05-28T10:16:21.705" v="1556" actId="1076"/>
      <pc:docMkLst>
        <pc:docMk/>
      </pc:docMkLst>
      <pc:sldChg chg="modSp mod">
        <pc:chgData name="Aslı ERDOĞDU" userId="c9a14dd0-14a3-48f9-8717-8bd1bad62e58" providerId="ADAL" clId="{45EA0976-BE8F-4B38-9FB1-C9C2C08102AC}" dt="2022-05-27T18:20:30.878" v="26" actId="1076"/>
        <pc:sldMkLst>
          <pc:docMk/>
          <pc:sldMk cId="429726095" sldId="278"/>
        </pc:sldMkLst>
      </pc:sldChg>
      <pc:sldChg chg="modSp add mod">
        <pc:chgData name="Aslı ERDOĞDU" userId="c9a14dd0-14a3-48f9-8717-8bd1bad62e58" providerId="ADAL" clId="{45EA0976-BE8F-4B38-9FB1-C9C2C08102AC}" dt="2022-05-27T18:21:01.411" v="34" actId="1076"/>
        <pc:sldMkLst>
          <pc:docMk/>
          <pc:sldMk cId="584220039" sldId="279"/>
        </pc:sldMkLst>
      </pc:sldChg>
      <pc:sldChg chg="del">
        <pc:chgData name="Aslı ERDOĞDU" userId="c9a14dd0-14a3-48f9-8717-8bd1bad62e58" providerId="ADAL" clId="{45EA0976-BE8F-4B38-9FB1-C9C2C08102AC}" dt="2022-05-27T18:19:59.518" v="21" actId="47"/>
        <pc:sldMkLst>
          <pc:docMk/>
          <pc:sldMk cId="1416730279" sldId="279"/>
        </pc:sldMkLst>
      </pc:sldChg>
      <pc:sldChg chg="modSp add mod">
        <pc:chgData name="Aslı ERDOĞDU" userId="c9a14dd0-14a3-48f9-8717-8bd1bad62e58" providerId="ADAL" clId="{45EA0976-BE8F-4B38-9FB1-C9C2C08102AC}" dt="2022-05-27T18:23:11.230" v="131" actId="14100"/>
        <pc:sldMkLst>
          <pc:docMk/>
          <pc:sldMk cId="743645903" sldId="280"/>
        </pc:sldMkLst>
      </pc:sldChg>
      <pc:sldChg chg="modSp add mod">
        <pc:chgData name="Aslı ERDOĞDU" userId="c9a14dd0-14a3-48f9-8717-8bd1bad62e58" providerId="ADAL" clId="{45EA0976-BE8F-4B38-9FB1-C9C2C08102AC}" dt="2022-05-27T18:24:43.773" v="220" actId="1076"/>
        <pc:sldMkLst>
          <pc:docMk/>
          <pc:sldMk cId="255704563" sldId="281"/>
        </pc:sldMkLst>
      </pc:sldChg>
      <pc:sldChg chg="modSp add mod">
        <pc:chgData name="Aslı ERDOĞDU" userId="c9a14dd0-14a3-48f9-8717-8bd1bad62e58" providerId="ADAL" clId="{45EA0976-BE8F-4B38-9FB1-C9C2C08102AC}" dt="2022-05-27T18:24:57.670" v="236" actId="20577"/>
        <pc:sldMkLst>
          <pc:docMk/>
          <pc:sldMk cId="22688410" sldId="282"/>
        </pc:sldMkLst>
      </pc:sldChg>
      <pc:sldChg chg="modSp add mod">
        <pc:chgData name="Aslı ERDOĞDU" userId="c9a14dd0-14a3-48f9-8717-8bd1bad62e58" providerId="ADAL" clId="{45EA0976-BE8F-4B38-9FB1-C9C2C08102AC}" dt="2022-05-27T18:26:45.058" v="302" actId="1076"/>
        <pc:sldMkLst>
          <pc:docMk/>
          <pc:sldMk cId="2087790346" sldId="283"/>
        </pc:sldMkLst>
      </pc:sldChg>
      <pc:sldChg chg="modSp add mod">
        <pc:chgData name="Aslı ERDOĞDU" userId="c9a14dd0-14a3-48f9-8717-8bd1bad62e58" providerId="ADAL" clId="{45EA0976-BE8F-4B38-9FB1-C9C2C08102AC}" dt="2022-05-27T18:27:29.742" v="344" actId="20577"/>
        <pc:sldMkLst>
          <pc:docMk/>
          <pc:sldMk cId="2497487739" sldId="284"/>
        </pc:sldMkLst>
      </pc:sldChg>
      <pc:sldChg chg="modSp add mod">
        <pc:chgData name="Aslı ERDOĞDU" userId="c9a14dd0-14a3-48f9-8717-8bd1bad62e58" providerId="ADAL" clId="{45EA0976-BE8F-4B38-9FB1-C9C2C08102AC}" dt="2022-05-27T18:28:37.125" v="383" actId="1076"/>
        <pc:sldMkLst>
          <pc:docMk/>
          <pc:sldMk cId="622021952" sldId="285"/>
        </pc:sldMkLst>
      </pc:sldChg>
      <pc:sldChg chg="modSp add mod">
        <pc:chgData name="Aslı ERDOĞDU" userId="c9a14dd0-14a3-48f9-8717-8bd1bad62e58" providerId="ADAL" clId="{45EA0976-BE8F-4B38-9FB1-C9C2C08102AC}" dt="2022-05-27T18:28:45.878" v="386" actId="20577"/>
        <pc:sldMkLst>
          <pc:docMk/>
          <pc:sldMk cId="3462449514" sldId="286"/>
        </pc:sldMkLst>
      </pc:sldChg>
      <pc:sldChg chg="modSp add mod ord">
        <pc:chgData name="Aslı ERDOĞDU" userId="c9a14dd0-14a3-48f9-8717-8bd1bad62e58" providerId="ADAL" clId="{45EA0976-BE8F-4B38-9FB1-C9C2C08102AC}" dt="2022-05-27T18:38:50.120" v="474" actId="1076"/>
        <pc:sldMkLst>
          <pc:docMk/>
          <pc:sldMk cId="1305293379" sldId="287"/>
        </pc:sldMkLst>
      </pc:sldChg>
      <pc:sldChg chg="add">
        <pc:chgData name="Aslı ERDOĞDU" userId="c9a14dd0-14a3-48f9-8717-8bd1bad62e58" providerId="ADAL" clId="{45EA0976-BE8F-4B38-9FB1-C9C2C08102AC}" dt="2022-05-27T18:37:17.386" v="411" actId="2890"/>
        <pc:sldMkLst>
          <pc:docMk/>
          <pc:sldMk cId="2216938927" sldId="288"/>
        </pc:sldMkLst>
      </pc:sldChg>
      <pc:sldChg chg="modSp add mod">
        <pc:chgData name="Aslı ERDOĞDU" userId="c9a14dd0-14a3-48f9-8717-8bd1bad62e58" providerId="ADAL" clId="{45EA0976-BE8F-4B38-9FB1-C9C2C08102AC}" dt="2022-05-27T18:38:58.523" v="478" actId="1076"/>
        <pc:sldMkLst>
          <pc:docMk/>
          <pc:sldMk cId="461624458" sldId="289"/>
        </pc:sldMkLst>
      </pc:sldChg>
      <pc:sldChg chg="modSp add mod">
        <pc:chgData name="Aslı ERDOĞDU" userId="c9a14dd0-14a3-48f9-8717-8bd1bad62e58" providerId="ADAL" clId="{45EA0976-BE8F-4B38-9FB1-C9C2C08102AC}" dt="2022-05-27T19:09:00.445" v="503" actId="1076"/>
        <pc:sldMkLst>
          <pc:docMk/>
          <pc:sldMk cId="3620264465" sldId="290"/>
        </pc:sldMkLst>
      </pc:sldChg>
      <pc:sldChg chg="modSp add mod">
        <pc:chgData name="Aslı ERDOĞDU" userId="c9a14dd0-14a3-48f9-8717-8bd1bad62e58" providerId="ADAL" clId="{45EA0976-BE8F-4B38-9FB1-C9C2C08102AC}" dt="2022-05-27T19:09:41.769" v="534" actId="1076"/>
        <pc:sldMkLst>
          <pc:docMk/>
          <pc:sldMk cId="414868964" sldId="291"/>
        </pc:sldMkLst>
      </pc:sldChg>
      <pc:sldChg chg="modSp add mod">
        <pc:chgData name="Aslı ERDOĞDU" userId="c9a14dd0-14a3-48f9-8717-8bd1bad62e58" providerId="ADAL" clId="{45EA0976-BE8F-4B38-9FB1-C9C2C08102AC}" dt="2022-05-27T19:10:24.162" v="550" actId="1076"/>
        <pc:sldMkLst>
          <pc:docMk/>
          <pc:sldMk cId="356622578" sldId="292"/>
        </pc:sldMkLst>
      </pc:sldChg>
      <pc:sldChg chg="modSp add mod">
        <pc:chgData name="Aslı ERDOĞDU" userId="c9a14dd0-14a3-48f9-8717-8bd1bad62e58" providerId="ADAL" clId="{45EA0976-BE8F-4B38-9FB1-C9C2C08102AC}" dt="2022-05-27T19:11:19.561" v="569" actId="1076"/>
        <pc:sldMkLst>
          <pc:docMk/>
          <pc:sldMk cId="2205247516" sldId="293"/>
        </pc:sldMkLst>
      </pc:sldChg>
      <pc:sldChg chg="addSp delSp modSp add mod">
        <pc:chgData name="Aslı ERDOĞDU" userId="c9a14dd0-14a3-48f9-8717-8bd1bad62e58" providerId="ADAL" clId="{45EA0976-BE8F-4B38-9FB1-C9C2C08102AC}" dt="2022-05-27T19:15:47.685" v="670" actId="1076"/>
        <pc:sldMkLst>
          <pc:docMk/>
          <pc:sldMk cId="4114846578" sldId="294"/>
        </pc:sldMkLst>
      </pc:sldChg>
      <pc:sldChg chg="addSp delSp modSp add mod">
        <pc:chgData name="Aslı ERDOĞDU" userId="c9a14dd0-14a3-48f9-8717-8bd1bad62e58" providerId="ADAL" clId="{45EA0976-BE8F-4B38-9FB1-C9C2C08102AC}" dt="2022-05-27T19:15:34.950" v="666" actId="1076"/>
        <pc:sldMkLst>
          <pc:docMk/>
          <pc:sldMk cId="1111769881" sldId="295"/>
        </pc:sldMkLst>
      </pc:sldChg>
      <pc:sldChg chg="modSp add mod ord">
        <pc:chgData name="Aslı ERDOĞDU" userId="c9a14dd0-14a3-48f9-8717-8bd1bad62e58" providerId="ADAL" clId="{45EA0976-BE8F-4B38-9FB1-C9C2C08102AC}" dt="2022-05-27T19:16:59.355" v="710" actId="1076"/>
        <pc:sldMkLst>
          <pc:docMk/>
          <pc:sldMk cId="807172655" sldId="296"/>
        </pc:sldMkLst>
      </pc:sldChg>
      <pc:sldChg chg="modSp add mod">
        <pc:chgData name="Aslı ERDOĞDU" userId="c9a14dd0-14a3-48f9-8717-8bd1bad62e58" providerId="ADAL" clId="{45EA0976-BE8F-4B38-9FB1-C9C2C08102AC}" dt="2022-05-27T19:19:08.355" v="843" actId="1076"/>
        <pc:sldMkLst>
          <pc:docMk/>
          <pc:sldMk cId="1157445554" sldId="297"/>
        </pc:sldMkLst>
      </pc:sldChg>
      <pc:sldChg chg="add del">
        <pc:chgData name="Aslı ERDOĞDU" userId="c9a14dd0-14a3-48f9-8717-8bd1bad62e58" providerId="ADAL" clId="{45EA0976-BE8F-4B38-9FB1-C9C2C08102AC}" dt="2022-05-27T19:17:10.523" v="715" actId="47"/>
        <pc:sldMkLst>
          <pc:docMk/>
          <pc:sldMk cId="2750491240" sldId="297"/>
        </pc:sldMkLst>
      </pc:sldChg>
      <pc:sldChg chg="add del">
        <pc:chgData name="Aslı ERDOĞDU" userId="c9a14dd0-14a3-48f9-8717-8bd1bad62e58" providerId="ADAL" clId="{45EA0976-BE8F-4B38-9FB1-C9C2C08102AC}" dt="2022-05-27T19:17:09.476" v="714" actId="47"/>
        <pc:sldMkLst>
          <pc:docMk/>
          <pc:sldMk cId="2250401255" sldId="298"/>
        </pc:sldMkLst>
      </pc:sldChg>
      <pc:sldChg chg="modSp add mod">
        <pc:chgData name="Aslı ERDOĞDU" userId="c9a14dd0-14a3-48f9-8717-8bd1bad62e58" providerId="ADAL" clId="{45EA0976-BE8F-4B38-9FB1-C9C2C08102AC}" dt="2022-05-27T19:19:49.053" v="851" actId="1076"/>
        <pc:sldMkLst>
          <pc:docMk/>
          <pc:sldMk cId="3043938013" sldId="298"/>
        </pc:sldMkLst>
      </pc:sldChg>
      <pc:sldChg chg="modSp add mod">
        <pc:chgData name="Aslı ERDOĞDU" userId="c9a14dd0-14a3-48f9-8717-8bd1bad62e58" providerId="ADAL" clId="{45EA0976-BE8F-4B38-9FB1-C9C2C08102AC}" dt="2022-05-27T19:19:27.719" v="847" actId="1076"/>
        <pc:sldMkLst>
          <pc:docMk/>
          <pc:sldMk cId="1309637883" sldId="299"/>
        </pc:sldMkLst>
      </pc:sldChg>
      <pc:sldChg chg="modSp add del mod">
        <pc:chgData name="Aslı ERDOĞDU" userId="c9a14dd0-14a3-48f9-8717-8bd1bad62e58" providerId="ADAL" clId="{45EA0976-BE8F-4B38-9FB1-C9C2C08102AC}" dt="2022-05-27T19:17:09.122" v="713" actId="47"/>
        <pc:sldMkLst>
          <pc:docMk/>
          <pc:sldMk cId="2885802400" sldId="299"/>
        </pc:sldMkLst>
      </pc:sldChg>
      <pc:sldChg chg="modSp add mod">
        <pc:chgData name="Aslı ERDOĞDU" userId="c9a14dd0-14a3-48f9-8717-8bd1bad62e58" providerId="ADAL" clId="{45EA0976-BE8F-4B38-9FB1-C9C2C08102AC}" dt="2022-05-27T19:22:29.831" v="1030" actId="1076"/>
        <pc:sldMkLst>
          <pc:docMk/>
          <pc:sldMk cId="416951094" sldId="300"/>
        </pc:sldMkLst>
      </pc:sldChg>
      <pc:sldChg chg="modSp add mod">
        <pc:chgData name="Aslı ERDOĞDU" userId="c9a14dd0-14a3-48f9-8717-8bd1bad62e58" providerId="ADAL" clId="{45EA0976-BE8F-4B38-9FB1-C9C2C08102AC}" dt="2022-05-27T19:23:14.555" v="1041" actId="1076"/>
        <pc:sldMkLst>
          <pc:docMk/>
          <pc:sldMk cId="59583834" sldId="301"/>
        </pc:sldMkLst>
      </pc:sldChg>
      <pc:sldChg chg="modSp add mod">
        <pc:chgData name="Aslı ERDOĞDU" userId="c9a14dd0-14a3-48f9-8717-8bd1bad62e58" providerId="ADAL" clId="{45EA0976-BE8F-4B38-9FB1-C9C2C08102AC}" dt="2022-05-27T19:24:07.865" v="1069" actId="1076"/>
        <pc:sldMkLst>
          <pc:docMk/>
          <pc:sldMk cId="4122553899" sldId="302"/>
        </pc:sldMkLst>
      </pc:sldChg>
      <pc:sldChg chg="modSp add mod">
        <pc:chgData name="Aslı ERDOĞDU" userId="c9a14dd0-14a3-48f9-8717-8bd1bad62e58" providerId="ADAL" clId="{45EA0976-BE8F-4B38-9FB1-C9C2C08102AC}" dt="2022-05-27T19:25:15.129" v="1093" actId="1076"/>
        <pc:sldMkLst>
          <pc:docMk/>
          <pc:sldMk cId="3522618452" sldId="303"/>
        </pc:sldMkLst>
      </pc:sldChg>
      <pc:sldChg chg="modSp add mod">
        <pc:chgData name="Aslı ERDOĞDU" userId="c9a14dd0-14a3-48f9-8717-8bd1bad62e58" providerId="ADAL" clId="{45EA0976-BE8F-4B38-9FB1-C9C2C08102AC}" dt="2022-05-27T19:24:44.121" v="1085" actId="1076"/>
        <pc:sldMkLst>
          <pc:docMk/>
          <pc:sldMk cId="1402298037" sldId="304"/>
        </pc:sldMkLst>
      </pc:sldChg>
      <pc:sldChg chg="modSp add mod">
        <pc:chgData name="Aslı ERDOĞDU" userId="c9a14dd0-14a3-48f9-8717-8bd1bad62e58" providerId="ADAL" clId="{45EA0976-BE8F-4B38-9FB1-C9C2C08102AC}" dt="2022-05-27T19:26:38.107" v="1153" actId="1076"/>
        <pc:sldMkLst>
          <pc:docMk/>
          <pc:sldMk cId="3611655265" sldId="305"/>
        </pc:sldMkLst>
      </pc:sldChg>
      <pc:sldChg chg="modSp add mod">
        <pc:chgData name="Aslı ERDOĞDU" userId="c9a14dd0-14a3-48f9-8717-8bd1bad62e58" providerId="ADAL" clId="{45EA0976-BE8F-4B38-9FB1-C9C2C08102AC}" dt="2022-05-27T19:27:12.074" v="1178" actId="20577"/>
        <pc:sldMkLst>
          <pc:docMk/>
          <pc:sldMk cId="348113928" sldId="306"/>
        </pc:sldMkLst>
      </pc:sldChg>
      <pc:sldChg chg="modSp add mod">
        <pc:chgData name="Aslı ERDOĞDU" userId="c9a14dd0-14a3-48f9-8717-8bd1bad62e58" providerId="ADAL" clId="{45EA0976-BE8F-4B38-9FB1-C9C2C08102AC}" dt="2022-05-27T19:28:59.607" v="1225" actId="1076"/>
        <pc:sldMkLst>
          <pc:docMk/>
          <pc:sldMk cId="1002185863" sldId="307"/>
        </pc:sldMkLst>
      </pc:sldChg>
      <pc:sldChg chg="modSp add mod">
        <pc:chgData name="Aslı ERDOĞDU" userId="c9a14dd0-14a3-48f9-8717-8bd1bad62e58" providerId="ADAL" clId="{45EA0976-BE8F-4B38-9FB1-C9C2C08102AC}" dt="2022-05-27T19:30:02.829" v="1260" actId="14100"/>
        <pc:sldMkLst>
          <pc:docMk/>
          <pc:sldMk cId="3786114257" sldId="308"/>
        </pc:sldMkLst>
      </pc:sldChg>
      <pc:sldChg chg="modSp add mod">
        <pc:chgData name="Aslı ERDOĞDU" userId="c9a14dd0-14a3-48f9-8717-8bd1bad62e58" providerId="ADAL" clId="{45EA0976-BE8F-4B38-9FB1-C9C2C08102AC}" dt="2022-05-27T19:30:23.589" v="1266" actId="1076"/>
        <pc:sldMkLst>
          <pc:docMk/>
          <pc:sldMk cId="2143099886" sldId="309"/>
        </pc:sldMkLst>
      </pc:sldChg>
      <pc:sldChg chg="modSp add mod">
        <pc:chgData name="Aslı ERDOĞDU" userId="c9a14dd0-14a3-48f9-8717-8bd1bad62e58" providerId="ADAL" clId="{45EA0976-BE8F-4B38-9FB1-C9C2C08102AC}" dt="2022-05-28T10:08:32.076" v="1335" actId="1076"/>
        <pc:sldMkLst>
          <pc:docMk/>
          <pc:sldMk cId="183155002" sldId="310"/>
        </pc:sldMkLst>
      </pc:sldChg>
      <pc:sldChg chg="modSp add mod">
        <pc:chgData name="Aslı ERDOĞDU" userId="c9a14dd0-14a3-48f9-8717-8bd1bad62e58" providerId="ADAL" clId="{45EA0976-BE8F-4B38-9FB1-C9C2C08102AC}" dt="2022-05-28T10:07:54.003" v="1326" actId="14100"/>
        <pc:sldMkLst>
          <pc:docMk/>
          <pc:sldMk cId="598771463" sldId="311"/>
        </pc:sldMkLst>
      </pc:sldChg>
      <pc:sldChg chg="modSp add mod">
        <pc:chgData name="Aslı ERDOĞDU" userId="c9a14dd0-14a3-48f9-8717-8bd1bad62e58" providerId="ADAL" clId="{45EA0976-BE8F-4B38-9FB1-C9C2C08102AC}" dt="2022-05-28T10:08:49.005" v="1341" actId="1076"/>
        <pc:sldMkLst>
          <pc:docMk/>
          <pc:sldMk cId="1417295243" sldId="312"/>
        </pc:sldMkLst>
      </pc:sldChg>
      <pc:sldChg chg="modSp add mod">
        <pc:chgData name="Aslı ERDOĞDU" userId="c9a14dd0-14a3-48f9-8717-8bd1bad62e58" providerId="ADAL" clId="{45EA0976-BE8F-4B38-9FB1-C9C2C08102AC}" dt="2022-05-28T10:09:16.929" v="1352" actId="1076"/>
        <pc:sldMkLst>
          <pc:docMk/>
          <pc:sldMk cId="3943754897" sldId="313"/>
        </pc:sldMkLst>
      </pc:sldChg>
      <pc:sldChg chg="modSp add mod">
        <pc:chgData name="Aslı ERDOĞDU" userId="c9a14dd0-14a3-48f9-8717-8bd1bad62e58" providerId="ADAL" clId="{45EA0976-BE8F-4B38-9FB1-C9C2C08102AC}" dt="2022-05-28T10:09:55.158" v="1366" actId="1076"/>
        <pc:sldMkLst>
          <pc:docMk/>
          <pc:sldMk cId="3318065592" sldId="314"/>
        </pc:sldMkLst>
      </pc:sldChg>
      <pc:sldChg chg="modSp add mod">
        <pc:chgData name="Aslı ERDOĞDU" userId="c9a14dd0-14a3-48f9-8717-8bd1bad62e58" providerId="ADAL" clId="{45EA0976-BE8F-4B38-9FB1-C9C2C08102AC}" dt="2022-05-28T10:10:08.856" v="1369"/>
        <pc:sldMkLst>
          <pc:docMk/>
          <pc:sldMk cId="1928407648" sldId="315"/>
        </pc:sldMkLst>
      </pc:sldChg>
      <pc:sldChg chg="modSp add mod ord">
        <pc:chgData name="Aslı ERDOĞDU" userId="c9a14dd0-14a3-48f9-8717-8bd1bad62e58" providerId="ADAL" clId="{45EA0976-BE8F-4B38-9FB1-C9C2C08102AC}" dt="2022-05-28T10:10:38.176" v="1394"/>
        <pc:sldMkLst>
          <pc:docMk/>
          <pc:sldMk cId="4111989903" sldId="316"/>
        </pc:sldMkLst>
      </pc:sldChg>
      <pc:sldChg chg="modSp add mod">
        <pc:chgData name="Aslı ERDOĞDU" userId="c9a14dd0-14a3-48f9-8717-8bd1bad62e58" providerId="ADAL" clId="{45EA0976-BE8F-4B38-9FB1-C9C2C08102AC}" dt="2022-05-28T10:12:46.689" v="1458" actId="1076"/>
        <pc:sldMkLst>
          <pc:docMk/>
          <pc:sldMk cId="3216089782" sldId="317"/>
        </pc:sldMkLst>
      </pc:sldChg>
      <pc:sldChg chg="modSp add mod">
        <pc:chgData name="Aslı ERDOĞDU" userId="c9a14dd0-14a3-48f9-8717-8bd1bad62e58" providerId="ADAL" clId="{45EA0976-BE8F-4B38-9FB1-C9C2C08102AC}" dt="2022-05-28T10:13:31.978" v="1482" actId="313"/>
        <pc:sldMkLst>
          <pc:docMk/>
          <pc:sldMk cId="700974995" sldId="318"/>
        </pc:sldMkLst>
      </pc:sldChg>
      <pc:sldChg chg="modSp add mod">
        <pc:chgData name="Aslı ERDOĞDU" userId="c9a14dd0-14a3-48f9-8717-8bd1bad62e58" providerId="ADAL" clId="{45EA0976-BE8F-4B38-9FB1-C9C2C08102AC}" dt="2022-05-28T10:14:44.543" v="1523" actId="12"/>
        <pc:sldMkLst>
          <pc:docMk/>
          <pc:sldMk cId="4123632103" sldId="319"/>
        </pc:sldMkLst>
      </pc:sldChg>
      <pc:sldChg chg="modSp add mod">
        <pc:chgData name="Aslı ERDOĞDU" userId="c9a14dd0-14a3-48f9-8717-8bd1bad62e58" providerId="ADAL" clId="{45EA0976-BE8F-4B38-9FB1-C9C2C08102AC}" dt="2022-05-28T10:15:34.229" v="1543" actId="12"/>
        <pc:sldMkLst>
          <pc:docMk/>
          <pc:sldMk cId="1351039248" sldId="320"/>
        </pc:sldMkLst>
      </pc:sldChg>
      <pc:sldChg chg="modSp add mod">
        <pc:chgData name="Aslı ERDOĞDU" userId="c9a14dd0-14a3-48f9-8717-8bd1bad62e58" providerId="ADAL" clId="{45EA0976-BE8F-4B38-9FB1-C9C2C08102AC}" dt="2022-05-28T10:16:21.705" v="1556" actId="1076"/>
        <pc:sldMkLst>
          <pc:docMk/>
          <pc:sldMk cId="1878417461" sldId="321"/>
        </pc:sldMkLst>
      </pc:sldChg>
    </pc:docChg>
  </pc:docChgLst>
  <pc:docChgLst>
    <pc:chgData name="Aslı ERDOĞDU" userId="c9a14dd0-14a3-48f9-8717-8bd1bad62e58" providerId="ADAL" clId="{E88E784E-7CEC-4E86-900F-68426235587B}"/>
    <pc:docChg chg="delSld">
      <pc:chgData name="Aslı ERDOĞDU" userId="c9a14dd0-14a3-48f9-8717-8bd1bad62e58" providerId="ADAL" clId="{E88E784E-7CEC-4E86-900F-68426235587B}" dt="2022-06-05T10:18:57.735" v="35" actId="47"/>
      <pc:docMkLst>
        <pc:docMk/>
      </pc:docMkLst>
      <pc:sldChg chg="del">
        <pc:chgData name="Aslı ERDOĞDU" userId="c9a14dd0-14a3-48f9-8717-8bd1bad62e58" providerId="ADAL" clId="{E88E784E-7CEC-4E86-900F-68426235587B}" dt="2022-06-05T10:17:49.464" v="0" actId="47"/>
        <pc:sldMkLst>
          <pc:docMk/>
          <pc:sldMk cId="584220039" sldId="279"/>
        </pc:sldMkLst>
      </pc:sldChg>
      <pc:sldChg chg="del">
        <pc:chgData name="Aslı ERDOĞDU" userId="c9a14dd0-14a3-48f9-8717-8bd1bad62e58" providerId="ADAL" clId="{E88E784E-7CEC-4E86-900F-68426235587B}" dt="2022-06-05T10:17:50.184" v="1" actId="47"/>
        <pc:sldMkLst>
          <pc:docMk/>
          <pc:sldMk cId="743645903" sldId="280"/>
        </pc:sldMkLst>
      </pc:sldChg>
      <pc:sldChg chg="del">
        <pc:chgData name="Aslı ERDOĞDU" userId="c9a14dd0-14a3-48f9-8717-8bd1bad62e58" providerId="ADAL" clId="{E88E784E-7CEC-4E86-900F-68426235587B}" dt="2022-06-05T10:17:50.801" v="2" actId="47"/>
        <pc:sldMkLst>
          <pc:docMk/>
          <pc:sldMk cId="255704563" sldId="281"/>
        </pc:sldMkLst>
      </pc:sldChg>
      <pc:sldChg chg="del">
        <pc:chgData name="Aslı ERDOĞDU" userId="c9a14dd0-14a3-48f9-8717-8bd1bad62e58" providerId="ADAL" clId="{E88E784E-7CEC-4E86-900F-68426235587B}" dt="2022-06-05T10:17:51.328" v="3" actId="47"/>
        <pc:sldMkLst>
          <pc:docMk/>
          <pc:sldMk cId="22688410" sldId="282"/>
        </pc:sldMkLst>
      </pc:sldChg>
      <pc:sldChg chg="del">
        <pc:chgData name="Aslı ERDOĞDU" userId="c9a14dd0-14a3-48f9-8717-8bd1bad62e58" providerId="ADAL" clId="{E88E784E-7CEC-4E86-900F-68426235587B}" dt="2022-06-05T10:17:54.773" v="4" actId="47"/>
        <pc:sldMkLst>
          <pc:docMk/>
          <pc:sldMk cId="2497487739" sldId="284"/>
        </pc:sldMkLst>
      </pc:sldChg>
      <pc:sldChg chg="del">
        <pc:chgData name="Aslı ERDOĞDU" userId="c9a14dd0-14a3-48f9-8717-8bd1bad62e58" providerId="ADAL" clId="{E88E784E-7CEC-4E86-900F-68426235587B}" dt="2022-06-05T10:17:55.223" v="5" actId="47"/>
        <pc:sldMkLst>
          <pc:docMk/>
          <pc:sldMk cId="622021952" sldId="285"/>
        </pc:sldMkLst>
      </pc:sldChg>
      <pc:sldChg chg="del">
        <pc:chgData name="Aslı ERDOĞDU" userId="c9a14dd0-14a3-48f9-8717-8bd1bad62e58" providerId="ADAL" clId="{E88E784E-7CEC-4E86-900F-68426235587B}" dt="2022-06-05T10:17:56.119" v="6" actId="47"/>
        <pc:sldMkLst>
          <pc:docMk/>
          <pc:sldMk cId="3462449514" sldId="286"/>
        </pc:sldMkLst>
      </pc:sldChg>
      <pc:sldChg chg="del">
        <pc:chgData name="Aslı ERDOĞDU" userId="c9a14dd0-14a3-48f9-8717-8bd1bad62e58" providerId="ADAL" clId="{E88E784E-7CEC-4E86-900F-68426235587B}" dt="2022-06-05T10:17:58.957" v="8" actId="47"/>
        <pc:sldMkLst>
          <pc:docMk/>
          <pc:sldMk cId="1305293379" sldId="287"/>
        </pc:sldMkLst>
      </pc:sldChg>
      <pc:sldChg chg="del">
        <pc:chgData name="Aslı ERDOĞDU" userId="c9a14dd0-14a3-48f9-8717-8bd1bad62e58" providerId="ADAL" clId="{E88E784E-7CEC-4E86-900F-68426235587B}" dt="2022-06-05T10:17:56.816" v="7" actId="47"/>
        <pc:sldMkLst>
          <pc:docMk/>
          <pc:sldMk cId="2216938927" sldId="288"/>
        </pc:sldMkLst>
      </pc:sldChg>
      <pc:sldChg chg="del">
        <pc:chgData name="Aslı ERDOĞDU" userId="c9a14dd0-14a3-48f9-8717-8bd1bad62e58" providerId="ADAL" clId="{E88E784E-7CEC-4E86-900F-68426235587B}" dt="2022-06-05T10:17:59.753" v="9" actId="47"/>
        <pc:sldMkLst>
          <pc:docMk/>
          <pc:sldMk cId="461624458" sldId="289"/>
        </pc:sldMkLst>
      </pc:sldChg>
      <pc:sldChg chg="del">
        <pc:chgData name="Aslı ERDOĞDU" userId="c9a14dd0-14a3-48f9-8717-8bd1bad62e58" providerId="ADAL" clId="{E88E784E-7CEC-4E86-900F-68426235587B}" dt="2022-06-05T10:18:00.281" v="10" actId="47"/>
        <pc:sldMkLst>
          <pc:docMk/>
          <pc:sldMk cId="3620264465" sldId="290"/>
        </pc:sldMkLst>
      </pc:sldChg>
      <pc:sldChg chg="del">
        <pc:chgData name="Aslı ERDOĞDU" userId="c9a14dd0-14a3-48f9-8717-8bd1bad62e58" providerId="ADAL" clId="{E88E784E-7CEC-4E86-900F-68426235587B}" dt="2022-06-05T10:18:00.818" v="11" actId="47"/>
        <pc:sldMkLst>
          <pc:docMk/>
          <pc:sldMk cId="414868964" sldId="291"/>
        </pc:sldMkLst>
      </pc:sldChg>
      <pc:sldChg chg="del">
        <pc:chgData name="Aslı ERDOĞDU" userId="c9a14dd0-14a3-48f9-8717-8bd1bad62e58" providerId="ADAL" clId="{E88E784E-7CEC-4E86-900F-68426235587B}" dt="2022-06-05T10:18:03.131" v="12" actId="47"/>
        <pc:sldMkLst>
          <pc:docMk/>
          <pc:sldMk cId="356622578" sldId="292"/>
        </pc:sldMkLst>
      </pc:sldChg>
      <pc:sldChg chg="del">
        <pc:chgData name="Aslı ERDOĞDU" userId="c9a14dd0-14a3-48f9-8717-8bd1bad62e58" providerId="ADAL" clId="{E88E784E-7CEC-4E86-900F-68426235587B}" dt="2022-06-05T10:18:05.436" v="13" actId="47"/>
        <pc:sldMkLst>
          <pc:docMk/>
          <pc:sldMk cId="2205247516" sldId="293"/>
        </pc:sldMkLst>
      </pc:sldChg>
      <pc:sldChg chg="del">
        <pc:chgData name="Aslı ERDOĞDU" userId="c9a14dd0-14a3-48f9-8717-8bd1bad62e58" providerId="ADAL" clId="{E88E784E-7CEC-4E86-900F-68426235587B}" dt="2022-06-05T10:18:14.516" v="14" actId="47"/>
        <pc:sldMkLst>
          <pc:docMk/>
          <pc:sldMk cId="807172655" sldId="296"/>
        </pc:sldMkLst>
      </pc:sldChg>
      <pc:sldChg chg="del">
        <pc:chgData name="Aslı ERDOĞDU" userId="c9a14dd0-14a3-48f9-8717-8bd1bad62e58" providerId="ADAL" clId="{E88E784E-7CEC-4E86-900F-68426235587B}" dt="2022-06-05T10:18:15.062" v="15" actId="47"/>
        <pc:sldMkLst>
          <pc:docMk/>
          <pc:sldMk cId="1157445554" sldId="297"/>
        </pc:sldMkLst>
      </pc:sldChg>
      <pc:sldChg chg="del">
        <pc:chgData name="Aslı ERDOĞDU" userId="c9a14dd0-14a3-48f9-8717-8bd1bad62e58" providerId="ADAL" clId="{E88E784E-7CEC-4E86-900F-68426235587B}" dt="2022-06-05T10:18:16.328" v="17" actId="47"/>
        <pc:sldMkLst>
          <pc:docMk/>
          <pc:sldMk cId="3043938013" sldId="298"/>
        </pc:sldMkLst>
      </pc:sldChg>
      <pc:sldChg chg="del">
        <pc:chgData name="Aslı ERDOĞDU" userId="c9a14dd0-14a3-48f9-8717-8bd1bad62e58" providerId="ADAL" clId="{E88E784E-7CEC-4E86-900F-68426235587B}" dt="2022-06-05T10:18:15.544" v="16" actId="47"/>
        <pc:sldMkLst>
          <pc:docMk/>
          <pc:sldMk cId="1309637883" sldId="299"/>
        </pc:sldMkLst>
      </pc:sldChg>
      <pc:sldChg chg="del">
        <pc:chgData name="Aslı ERDOĞDU" userId="c9a14dd0-14a3-48f9-8717-8bd1bad62e58" providerId="ADAL" clId="{E88E784E-7CEC-4E86-900F-68426235587B}" dt="2022-06-05T10:18:18.728" v="18" actId="47"/>
        <pc:sldMkLst>
          <pc:docMk/>
          <pc:sldMk cId="416951094" sldId="300"/>
        </pc:sldMkLst>
      </pc:sldChg>
      <pc:sldChg chg="del">
        <pc:chgData name="Aslı ERDOĞDU" userId="c9a14dd0-14a3-48f9-8717-8bd1bad62e58" providerId="ADAL" clId="{E88E784E-7CEC-4E86-900F-68426235587B}" dt="2022-06-05T10:18:19.582" v="19" actId="47"/>
        <pc:sldMkLst>
          <pc:docMk/>
          <pc:sldMk cId="59583834" sldId="301"/>
        </pc:sldMkLst>
      </pc:sldChg>
      <pc:sldChg chg="del">
        <pc:chgData name="Aslı ERDOĞDU" userId="c9a14dd0-14a3-48f9-8717-8bd1bad62e58" providerId="ADAL" clId="{E88E784E-7CEC-4E86-900F-68426235587B}" dt="2022-06-05T10:18:20.364" v="20" actId="47"/>
        <pc:sldMkLst>
          <pc:docMk/>
          <pc:sldMk cId="4122553899" sldId="302"/>
        </pc:sldMkLst>
      </pc:sldChg>
      <pc:sldChg chg="del">
        <pc:chgData name="Aslı ERDOĞDU" userId="c9a14dd0-14a3-48f9-8717-8bd1bad62e58" providerId="ADAL" clId="{E88E784E-7CEC-4E86-900F-68426235587B}" dt="2022-06-05T10:18:26.043" v="22" actId="47"/>
        <pc:sldMkLst>
          <pc:docMk/>
          <pc:sldMk cId="3522618452" sldId="303"/>
        </pc:sldMkLst>
      </pc:sldChg>
      <pc:sldChg chg="del">
        <pc:chgData name="Aslı ERDOĞDU" userId="c9a14dd0-14a3-48f9-8717-8bd1bad62e58" providerId="ADAL" clId="{E88E784E-7CEC-4E86-900F-68426235587B}" dt="2022-06-05T10:18:24.737" v="21" actId="47"/>
        <pc:sldMkLst>
          <pc:docMk/>
          <pc:sldMk cId="1402298037" sldId="304"/>
        </pc:sldMkLst>
      </pc:sldChg>
      <pc:sldChg chg="del">
        <pc:chgData name="Aslı ERDOĞDU" userId="c9a14dd0-14a3-48f9-8717-8bd1bad62e58" providerId="ADAL" clId="{E88E784E-7CEC-4E86-900F-68426235587B}" dt="2022-06-05T10:18:35.109" v="23" actId="47"/>
        <pc:sldMkLst>
          <pc:docMk/>
          <pc:sldMk cId="3786114257" sldId="308"/>
        </pc:sldMkLst>
      </pc:sldChg>
      <pc:sldChg chg="del">
        <pc:chgData name="Aslı ERDOĞDU" userId="c9a14dd0-14a3-48f9-8717-8bd1bad62e58" providerId="ADAL" clId="{E88E784E-7CEC-4E86-900F-68426235587B}" dt="2022-06-05T10:18:35.796" v="24" actId="47"/>
        <pc:sldMkLst>
          <pc:docMk/>
          <pc:sldMk cId="2143099886" sldId="309"/>
        </pc:sldMkLst>
      </pc:sldChg>
      <pc:sldChg chg="del">
        <pc:chgData name="Aslı ERDOĞDU" userId="c9a14dd0-14a3-48f9-8717-8bd1bad62e58" providerId="ADAL" clId="{E88E784E-7CEC-4E86-900F-68426235587B}" dt="2022-06-05T10:18:48.454" v="25" actId="47"/>
        <pc:sldMkLst>
          <pc:docMk/>
          <pc:sldMk cId="183155002" sldId="310"/>
        </pc:sldMkLst>
      </pc:sldChg>
      <pc:sldChg chg="del">
        <pc:chgData name="Aslı ERDOĞDU" userId="c9a14dd0-14a3-48f9-8717-8bd1bad62e58" providerId="ADAL" clId="{E88E784E-7CEC-4E86-900F-68426235587B}" dt="2022-06-05T10:18:49.208" v="26" actId="47"/>
        <pc:sldMkLst>
          <pc:docMk/>
          <pc:sldMk cId="1417295243" sldId="312"/>
        </pc:sldMkLst>
      </pc:sldChg>
      <pc:sldChg chg="del">
        <pc:chgData name="Aslı ERDOĞDU" userId="c9a14dd0-14a3-48f9-8717-8bd1bad62e58" providerId="ADAL" clId="{E88E784E-7CEC-4E86-900F-68426235587B}" dt="2022-06-05T10:18:49.998" v="27" actId="47"/>
        <pc:sldMkLst>
          <pc:docMk/>
          <pc:sldMk cId="3943754897" sldId="313"/>
        </pc:sldMkLst>
      </pc:sldChg>
      <pc:sldChg chg="del">
        <pc:chgData name="Aslı ERDOĞDU" userId="c9a14dd0-14a3-48f9-8717-8bd1bad62e58" providerId="ADAL" clId="{E88E784E-7CEC-4E86-900F-68426235587B}" dt="2022-06-05T10:18:50.715" v="28" actId="47"/>
        <pc:sldMkLst>
          <pc:docMk/>
          <pc:sldMk cId="3318065592" sldId="314"/>
        </pc:sldMkLst>
      </pc:sldChg>
      <pc:sldChg chg="del">
        <pc:chgData name="Aslı ERDOĞDU" userId="c9a14dd0-14a3-48f9-8717-8bd1bad62e58" providerId="ADAL" clId="{E88E784E-7CEC-4E86-900F-68426235587B}" dt="2022-06-05T10:18:51.339" v="29" actId="47"/>
        <pc:sldMkLst>
          <pc:docMk/>
          <pc:sldMk cId="1928407648" sldId="315"/>
        </pc:sldMkLst>
      </pc:sldChg>
      <pc:sldChg chg="del">
        <pc:chgData name="Aslı ERDOĞDU" userId="c9a14dd0-14a3-48f9-8717-8bd1bad62e58" providerId="ADAL" clId="{E88E784E-7CEC-4E86-900F-68426235587B}" dt="2022-06-05T10:18:52.235" v="30" actId="47"/>
        <pc:sldMkLst>
          <pc:docMk/>
          <pc:sldMk cId="4111989903" sldId="316"/>
        </pc:sldMkLst>
      </pc:sldChg>
      <pc:sldChg chg="del">
        <pc:chgData name="Aslı ERDOĞDU" userId="c9a14dd0-14a3-48f9-8717-8bd1bad62e58" providerId="ADAL" clId="{E88E784E-7CEC-4E86-900F-68426235587B}" dt="2022-06-05T10:18:54.186" v="31" actId="47"/>
        <pc:sldMkLst>
          <pc:docMk/>
          <pc:sldMk cId="3216089782" sldId="317"/>
        </pc:sldMkLst>
      </pc:sldChg>
      <pc:sldChg chg="del">
        <pc:chgData name="Aslı ERDOĞDU" userId="c9a14dd0-14a3-48f9-8717-8bd1bad62e58" providerId="ADAL" clId="{E88E784E-7CEC-4E86-900F-68426235587B}" dt="2022-06-05T10:18:55.766" v="32" actId="47"/>
        <pc:sldMkLst>
          <pc:docMk/>
          <pc:sldMk cId="700974995" sldId="318"/>
        </pc:sldMkLst>
      </pc:sldChg>
      <pc:sldChg chg="del">
        <pc:chgData name="Aslı ERDOĞDU" userId="c9a14dd0-14a3-48f9-8717-8bd1bad62e58" providerId="ADAL" clId="{E88E784E-7CEC-4E86-900F-68426235587B}" dt="2022-06-05T10:18:56.380" v="33" actId="47"/>
        <pc:sldMkLst>
          <pc:docMk/>
          <pc:sldMk cId="4123632103" sldId="319"/>
        </pc:sldMkLst>
      </pc:sldChg>
      <pc:sldChg chg="del">
        <pc:chgData name="Aslı ERDOĞDU" userId="c9a14dd0-14a3-48f9-8717-8bd1bad62e58" providerId="ADAL" clId="{E88E784E-7CEC-4E86-900F-68426235587B}" dt="2022-06-05T10:18:56.940" v="34" actId="47"/>
        <pc:sldMkLst>
          <pc:docMk/>
          <pc:sldMk cId="1351039248" sldId="320"/>
        </pc:sldMkLst>
      </pc:sldChg>
      <pc:sldChg chg="del">
        <pc:chgData name="Aslı ERDOĞDU" userId="c9a14dd0-14a3-48f9-8717-8bd1bad62e58" providerId="ADAL" clId="{E88E784E-7CEC-4E86-900F-68426235587B}" dt="2022-06-05T10:18:57.735" v="35" actId="47"/>
        <pc:sldMkLst>
          <pc:docMk/>
          <pc:sldMk cId="1878417461" sldId="321"/>
        </pc:sldMkLst>
      </pc:sldChg>
    </pc:docChg>
  </pc:docChgLst>
  <pc:docChgLst>
    <pc:chgData name="Aslı ERDOĞDU" userId="c9a14dd0-14a3-48f9-8717-8bd1bad62e58" providerId="ADAL" clId="{FC53CE08-1549-478B-8BC7-EB79B790F5BA}"/>
    <pc:docChg chg="undo custSel delSld modSld">
      <pc:chgData name="Aslı ERDOĞDU" userId="c9a14dd0-14a3-48f9-8717-8bd1bad62e58" providerId="ADAL" clId="{FC53CE08-1549-478B-8BC7-EB79B790F5BA}" dt="2022-01-12T11:29:52.593" v="333" actId="20577"/>
      <pc:docMkLst>
        <pc:docMk/>
      </pc:docMkLst>
      <pc:sldChg chg="modSp mod">
        <pc:chgData name="Aslı ERDOĞDU" userId="c9a14dd0-14a3-48f9-8717-8bd1bad62e58" providerId="ADAL" clId="{FC53CE08-1549-478B-8BC7-EB79B790F5BA}" dt="2022-01-12T11:29:52.593" v="333" actId="20577"/>
        <pc:sldMkLst>
          <pc:docMk/>
          <pc:sldMk cId="1659847196" sldId="256"/>
        </pc:sldMkLst>
      </pc:sldChg>
      <pc:sldChg chg="del">
        <pc:chgData name="Aslı ERDOĞDU" userId="c9a14dd0-14a3-48f9-8717-8bd1bad62e58" providerId="ADAL" clId="{FC53CE08-1549-478B-8BC7-EB79B790F5BA}" dt="2022-01-11T14:26:25.272" v="89" actId="47"/>
        <pc:sldMkLst>
          <pc:docMk/>
          <pc:sldMk cId="477399175" sldId="280"/>
        </pc:sldMkLst>
      </pc:sldChg>
    </pc:docChg>
  </pc:docChgLst>
  <pc:docChgLst>
    <pc:chgData name="Aslı ERDOĞDU" userId="c9a14dd0-14a3-48f9-8717-8bd1bad62e58" providerId="ADAL" clId="{A0402399-BFBA-4554-B04D-0A303AF4008F}"/>
    <pc:docChg chg="custSel delSld modSld">
      <pc:chgData name="Aslı ERDOĞDU" userId="c9a14dd0-14a3-48f9-8717-8bd1bad62e58" providerId="ADAL" clId="{A0402399-BFBA-4554-B04D-0A303AF4008F}" dt="2022-01-11T09:09:11.768" v="33" actId="47"/>
      <pc:docMkLst>
        <pc:docMk/>
      </pc:docMkLst>
      <pc:sldChg chg="delSp modSp mod">
        <pc:chgData name="Aslı ERDOĞDU" userId="c9a14dd0-14a3-48f9-8717-8bd1bad62e58" providerId="ADAL" clId="{A0402399-BFBA-4554-B04D-0A303AF4008F}" dt="2022-01-11T09:08:50.470" v="18" actId="1076"/>
        <pc:sldMkLst>
          <pc:docMk/>
          <pc:sldMk cId="1659847196" sldId="256"/>
        </pc:sldMkLst>
      </pc:sldChg>
      <pc:sldChg chg="del">
        <pc:chgData name="Aslı ERDOĞDU" userId="c9a14dd0-14a3-48f9-8717-8bd1bad62e58" providerId="ADAL" clId="{A0402399-BFBA-4554-B04D-0A303AF4008F}" dt="2022-01-11T09:09:08.741" v="26" actId="47"/>
        <pc:sldMkLst>
          <pc:docMk/>
          <pc:sldMk cId="3421095174" sldId="257"/>
        </pc:sldMkLst>
      </pc:sldChg>
      <pc:sldChg chg="del">
        <pc:chgData name="Aslı ERDOĞDU" userId="c9a14dd0-14a3-48f9-8717-8bd1bad62e58" providerId="ADAL" clId="{A0402399-BFBA-4554-B04D-0A303AF4008F}" dt="2022-01-11T09:09:08.953" v="27" actId="47"/>
        <pc:sldMkLst>
          <pc:docMk/>
          <pc:sldMk cId="74995946" sldId="267"/>
        </pc:sldMkLst>
      </pc:sldChg>
      <pc:sldChg chg="del">
        <pc:chgData name="Aslı ERDOĞDU" userId="c9a14dd0-14a3-48f9-8717-8bd1bad62e58" providerId="ADAL" clId="{A0402399-BFBA-4554-B04D-0A303AF4008F}" dt="2022-01-11T09:09:09.111" v="28" actId="47"/>
        <pc:sldMkLst>
          <pc:docMk/>
          <pc:sldMk cId="4178201182" sldId="268"/>
        </pc:sldMkLst>
      </pc:sldChg>
      <pc:sldChg chg="del">
        <pc:chgData name="Aslı ERDOĞDU" userId="c9a14dd0-14a3-48f9-8717-8bd1bad62e58" providerId="ADAL" clId="{A0402399-BFBA-4554-B04D-0A303AF4008F}" dt="2022-01-11T09:09:09.249" v="29" actId="47"/>
        <pc:sldMkLst>
          <pc:docMk/>
          <pc:sldMk cId="3717589968" sldId="269"/>
        </pc:sldMkLst>
      </pc:sldChg>
      <pc:sldChg chg="del">
        <pc:chgData name="Aslı ERDOĞDU" userId="c9a14dd0-14a3-48f9-8717-8bd1bad62e58" providerId="ADAL" clId="{A0402399-BFBA-4554-B04D-0A303AF4008F}" dt="2022-01-11T09:09:09.383" v="30" actId="47"/>
        <pc:sldMkLst>
          <pc:docMk/>
          <pc:sldMk cId="2672659378" sldId="270"/>
        </pc:sldMkLst>
      </pc:sldChg>
      <pc:sldChg chg="del">
        <pc:chgData name="Aslı ERDOĞDU" userId="c9a14dd0-14a3-48f9-8717-8bd1bad62e58" providerId="ADAL" clId="{A0402399-BFBA-4554-B04D-0A303AF4008F}" dt="2022-01-11T09:09:09.531" v="31" actId="47"/>
        <pc:sldMkLst>
          <pc:docMk/>
          <pc:sldMk cId="3344643165" sldId="271"/>
        </pc:sldMkLst>
      </pc:sldChg>
      <pc:sldChg chg="del">
        <pc:chgData name="Aslı ERDOĞDU" userId="c9a14dd0-14a3-48f9-8717-8bd1bad62e58" providerId="ADAL" clId="{A0402399-BFBA-4554-B04D-0A303AF4008F}" dt="2022-01-11T09:09:10.818" v="32" actId="47"/>
        <pc:sldMkLst>
          <pc:docMk/>
          <pc:sldMk cId="1897099354" sldId="272"/>
        </pc:sldMkLst>
      </pc:sldChg>
      <pc:sldChg chg="del">
        <pc:chgData name="Aslı ERDOĞDU" userId="c9a14dd0-14a3-48f9-8717-8bd1bad62e58" providerId="ADAL" clId="{A0402399-BFBA-4554-B04D-0A303AF4008F}" dt="2022-01-11T09:09:11.768" v="33" actId="47"/>
        <pc:sldMkLst>
          <pc:docMk/>
          <pc:sldMk cId="4280381306" sldId="273"/>
        </pc:sldMkLst>
      </pc:sldChg>
      <pc:sldChg chg="del">
        <pc:chgData name="Aslı ERDOĞDU" userId="c9a14dd0-14a3-48f9-8717-8bd1bad62e58" providerId="ADAL" clId="{A0402399-BFBA-4554-B04D-0A303AF4008F}" dt="2022-01-11T09:09:08.157" v="23" actId="47"/>
        <pc:sldMkLst>
          <pc:docMk/>
          <pc:sldMk cId="1939286671" sldId="287"/>
        </pc:sldMkLst>
      </pc:sldChg>
      <pc:sldChg chg="del">
        <pc:chgData name="Aslı ERDOĞDU" userId="c9a14dd0-14a3-48f9-8717-8bd1bad62e58" providerId="ADAL" clId="{A0402399-BFBA-4554-B04D-0A303AF4008F}" dt="2022-01-11T09:09:07.542" v="19" actId="47"/>
        <pc:sldMkLst>
          <pc:docMk/>
          <pc:sldMk cId="4093275803" sldId="288"/>
        </pc:sldMkLst>
      </pc:sldChg>
      <pc:sldChg chg="del">
        <pc:chgData name="Aslı ERDOĞDU" userId="c9a14dd0-14a3-48f9-8717-8bd1bad62e58" providerId="ADAL" clId="{A0402399-BFBA-4554-B04D-0A303AF4008F}" dt="2022-01-11T09:09:07.753" v="20" actId="47"/>
        <pc:sldMkLst>
          <pc:docMk/>
          <pc:sldMk cId="3509622315" sldId="289"/>
        </pc:sldMkLst>
      </pc:sldChg>
      <pc:sldChg chg="del">
        <pc:chgData name="Aslı ERDOĞDU" userId="c9a14dd0-14a3-48f9-8717-8bd1bad62e58" providerId="ADAL" clId="{A0402399-BFBA-4554-B04D-0A303AF4008F}" dt="2022-01-11T09:09:07.869" v="21" actId="47"/>
        <pc:sldMkLst>
          <pc:docMk/>
          <pc:sldMk cId="3200089388" sldId="290"/>
        </pc:sldMkLst>
      </pc:sldChg>
      <pc:sldChg chg="del">
        <pc:chgData name="Aslı ERDOĞDU" userId="c9a14dd0-14a3-48f9-8717-8bd1bad62e58" providerId="ADAL" clId="{A0402399-BFBA-4554-B04D-0A303AF4008F}" dt="2022-01-11T09:09:07.996" v="22" actId="47"/>
        <pc:sldMkLst>
          <pc:docMk/>
          <pc:sldMk cId="1732041678" sldId="291"/>
        </pc:sldMkLst>
      </pc:sldChg>
      <pc:sldChg chg="del">
        <pc:chgData name="Aslı ERDOĞDU" userId="c9a14dd0-14a3-48f9-8717-8bd1bad62e58" providerId="ADAL" clId="{A0402399-BFBA-4554-B04D-0A303AF4008F}" dt="2022-01-11T09:09:08.306" v="24" actId="47"/>
        <pc:sldMkLst>
          <pc:docMk/>
          <pc:sldMk cId="474240639" sldId="292"/>
        </pc:sldMkLst>
      </pc:sldChg>
      <pc:sldChg chg="del">
        <pc:chgData name="Aslı ERDOĞDU" userId="c9a14dd0-14a3-48f9-8717-8bd1bad62e58" providerId="ADAL" clId="{A0402399-BFBA-4554-B04D-0A303AF4008F}" dt="2022-01-11T09:09:08.630" v="25" actId="47"/>
        <pc:sldMkLst>
          <pc:docMk/>
          <pc:sldMk cId="946983214" sldId="293"/>
        </pc:sldMkLst>
      </pc:sldChg>
    </pc:docChg>
  </pc:docChgLst>
  <pc:docChgLst>
    <pc:chgData name="Aslı ERDOĞDU" userId="c9a14dd0-14a3-48f9-8717-8bd1bad62e58" providerId="ADAL" clId="{CCCC1630-8A55-4625-8644-37D722FE5983}"/>
    <pc:docChg chg="modSld">
      <pc:chgData name="Aslı ERDOĞDU" userId="c9a14dd0-14a3-48f9-8717-8bd1bad62e58" providerId="ADAL" clId="{CCCC1630-8A55-4625-8644-37D722FE5983}" dt="2022-12-29T05:49:52.559" v="5" actId="1076"/>
      <pc:docMkLst>
        <pc:docMk/>
      </pc:docMkLst>
      <pc:sldChg chg="modSp mod">
        <pc:chgData name="Aslı ERDOĞDU" userId="c9a14dd0-14a3-48f9-8717-8bd1bad62e58" providerId="ADAL" clId="{CCCC1630-8A55-4625-8644-37D722FE5983}" dt="2022-12-29T05:49:52.559" v="5" actId="1076"/>
        <pc:sldMkLst>
          <pc:docMk/>
          <pc:sldMk cId="1659847196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C8648-0BA8-4FA8-8463-582549946D22}" type="datetimeFigureOut">
              <a:rPr lang="tr-TR" smtClean="0"/>
              <a:t>29/05/2025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E3EF0-D0AD-43FB-BE6B-A2CC3C69B7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52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8B9AE58-E040-40D8-A2E4-5BF6D3B18594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34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6853-A884-42B6-9410-533F9B86E187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486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F5C5-E479-480E-B74C-0038B1ED977A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032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453C-8C61-4AB5-9315-BC9541AD5BF3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12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DF04-5B2D-47A8-B5D0-21CF4DA12F5F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315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4D07-B450-4E21-BEAF-0F5335FF836E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160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8745-779F-4449-81EE-8DFDF7666F82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40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08D2395-6937-4C72-AD35-7D27F0E8786E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975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166E7D8-BF8E-49CC-AB42-2C4B91E21E47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9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8FC34-C20C-4263-AA13-D6BF2C9E8B09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990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EEF3-DEE3-4EE9-BEDC-A288DB1D6019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61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294B-E9BF-4AF2-8750-58C1D800E802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12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80DB-43C6-4ABA-9DE7-92223838103F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05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CD5A-7874-40A9-B3EC-FB1797EA6057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1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99C0-F5D1-44BF-B8D0-E54660A71FE9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94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E66C-178B-4706-A758-50093B39F61D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026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4737F-43AE-42C0-8D7F-18ACC54DD5BF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47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BFADF30-4504-4C9A-8F32-564CC4BB0837}" type="datetime1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0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12E451E-151A-4910-BF41-6A040B659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96EFE4-A70C-4388-9A15-3F657B661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250" y="473745"/>
            <a:ext cx="11227090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7379" y="2808732"/>
            <a:ext cx="10244831" cy="1142999"/>
          </a:xfrm>
        </p:spPr>
        <p:txBody>
          <a:bodyPr>
            <a:noAutofit/>
          </a:bodyPr>
          <a:lstStyle/>
          <a:p>
            <a:pPr algn="ctr"/>
            <a:r>
              <a:rPr lang="tr-TR" sz="6600" b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MÜLAKAT TEKNİKLERİ</a:t>
            </a:r>
            <a:endParaRPr lang="tr-TR" sz="6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5EBAFC-9388-432A-BCFD-EEA2F410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24F5FE-9B38-41AE-AFF2-084F747CC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847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96355" y="919262"/>
            <a:ext cx="3399290" cy="706964"/>
          </a:xfrm>
        </p:spPr>
        <p:txBody>
          <a:bodyPr>
            <a:noAutofit/>
          </a:bodyPr>
          <a:lstStyle/>
          <a:p>
            <a:r>
              <a:rPr lang="tr-TR" sz="5400" b="1" dirty="0"/>
              <a:t>MÜLAKAT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3149288"/>
            <a:ext cx="9601196" cy="1402028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Mülakat kısaca, iş alımı yapan firma yetkilileri ve işe başvuran adayların birbirlerini tanımak için yaptıkları iş görüşmesine denir. 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2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92171" y="917436"/>
            <a:ext cx="8007657" cy="1062969"/>
          </a:xfrm>
        </p:spPr>
        <p:txBody>
          <a:bodyPr>
            <a:noAutofit/>
          </a:bodyPr>
          <a:lstStyle/>
          <a:p>
            <a:pPr algn="ctr"/>
            <a:r>
              <a:rPr lang="tr-TR" b="1" dirty="0"/>
              <a:t>MÜLAKAT SIRASINDA DİKKAT EDİLMESİ GEREKENLER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93138" y="2531539"/>
            <a:ext cx="6605724" cy="3445939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Görüşmeye hazırlıklı olmak</a:t>
            </a:r>
          </a:p>
          <a:p>
            <a:pPr algn="just"/>
            <a:r>
              <a:rPr lang="tr-TR" sz="2800" dirty="0"/>
              <a:t>İyi bir izlenim bırakın</a:t>
            </a:r>
          </a:p>
          <a:p>
            <a:pPr algn="just"/>
            <a:r>
              <a:rPr lang="tr-TR" sz="2800" dirty="0"/>
              <a:t>Doğru sorular sorun</a:t>
            </a:r>
          </a:p>
          <a:p>
            <a:pPr algn="just"/>
            <a:r>
              <a:rPr lang="tr-TR" sz="2800" dirty="0"/>
              <a:t>Eleştiri ve olumsuzluklardan kaçının</a:t>
            </a:r>
          </a:p>
          <a:p>
            <a:pPr algn="just"/>
            <a:r>
              <a:rPr lang="tr-TR" sz="2800" dirty="0"/>
              <a:t>Dürüst olun</a:t>
            </a:r>
          </a:p>
          <a:p>
            <a:pPr algn="just"/>
            <a:r>
              <a:rPr lang="tr-TR" sz="2800" dirty="0"/>
              <a:t>Görüşmeye gecikmeyin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790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91007" y="883328"/>
            <a:ext cx="7208668" cy="781321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MÜLAKAT TEKNİKLERİ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0814" y="2858611"/>
            <a:ext cx="9249053" cy="2610034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Mülakat tekniğinizi geliştirin</a:t>
            </a:r>
          </a:p>
          <a:p>
            <a:pPr algn="just"/>
            <a:r>
              <a:rPr lang="tr-TR" sz="2800" dirty="0"/>
              <a:t>Kıyafet seçimine önem gösterin</a:t>
            </a:r>
          </a:p>
          <a:p>
            <a:pPr algn="just"/>
            <a:r>
              <a:rPr lang="tr-TR" sz="2800" dirty="0"/>
              <a:t>Görüşme becerilerinizi geliştirin</a:t>
            </a:r>
          </a:p>
          <a:p>
            <a:pPr algn="just"/>
            <a:r>
              <a:rPr lang="tr-TR" sz="2800" dirty="0"/>
              <a:t>Mülakattan sonra teşekkür etmek için zaman ayırın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846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91007" y="883328"/>
            <a:ext cx="7208668" cy="781321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MÜLAKAT TEKNİKLERİ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C5BB47CE-02B7-3E39-AF96-DF0095D33589}"/>
              </a:ext>
            </a:extLst>
          </p:cNvPr>
          <p:cNvSpPr txBox="1">
            <a:spLocks/>
          </p:cNvSpPr>
          <p:nvPr/>
        </p:nvSpPr>
        <p:spPr>
          <a:xfrm>
            <a:off x="2446619" y="2989557"/>
            <a:ext cx="7297443" cy="23903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800" dirty="0"/>
              <a:t>Uygulamalı görüşme gerçekleştirin</a:t>
            </a:r>
          </a:p>
          <a:p>
            <a:pPr algn="just"/>
            <a:r>
              <a:rPr lang="tr-TR" sz="2800" dirty="0"/>
              <a:t>Bağlantıda olduğunuz kişilerinizi kullanın</a:t>
            </a:r>
          </a:p>
          <a:p>
            <a:pPr algn="just"/>
            <a:r>
              <a:rPr lang="tr-TR" sz="2800" dirty="0"/>
              <a:t>Şirket hakkında bilgi edinin</a:t>
            </a:r>
          </a:p>
          <a:p>
            <a:pPr algn="just"/>
            <a:r>
              <a:rPr lang="tr-TR" sz="2800" dirty="0"/>
              <a:t>Telefonla mülakat için hazırlıklı olun</a:t>
            </a:r>
          </a:p>
        </p:txBody>
      </p:sp>
    </p:spTree>
    <p:extLst>
      <p:ext uri="{BB962C8B-B14F-4D97-AF65-F5344CB8AC3E}">
        <p14:creationId xmlns:p14="http://schemas.microsoft.com/office/powerpoint/2010/main" val="1111769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84664" y="1118586"/>
            <a:ext cx="9022672" cy="701337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OLASI GÖRÜŞME HATALARI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C5BB47CE-02B7-3E39-AF96-DF0095D33589}"/>
              </a:ext>
            </a:extLst>
          </p:cNvPr>
          <p:cNvSpPr txBox="1">
            <a:spLocks/>
          </p:cNvSpPr>
          <p:nvPr/>
        </p:nvSpPr>
        <p:spPr>
          <a:xfrm>
            <a:off x="2077374" y="2898517"/>
            <a:ext cx="8037251" cy="24147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800" dirty="0"/>
              <a:t>Uygun kıyafet giymemek,</a:t>
            </a:r>
          </a:p>
          <a:p>
            <a:pPr algn="just"/>
            <a:r>
              <a:rPr lang="tr-TR" sz="2800" dirty="0"/>
              <a:t>Geç gitmek,</a:t>
            </a:r>
          </a:p>
          <a:p>
            <a:pPr algn="just"/>
            <a:r>
              <a:rPr lang="tr-TR" sz="2800" dirty="0"/>
              <a:t>Öz geçmişin yeteri kadar detaylı olmaması, </a:t>
            </a:r>
          </a:p>
          <a:p>
            <a:pPr algn="just"/>
            <a:r>
              <a:rPr lang="tr-TR" sz="2800" dirty="0"/>
              <a:t>Görüşme sırasında telefonun çalması,</a:t>
            </a:r>
          </a:p>
        </p:txBody>
      </p:sp>
    </p:spTree>
    <p:extLst>
      <p:ext uri="{BB962C8B-B14F-4D97-AF65-F5344CB8AC3E}">
        <p14:creationId xmlns:p14="http://schemas.microsoft.com/office/powerpoint/2010/main" val="3611655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84664" y="1118586"/>
            <a:ext cx="9022672" cy="701337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OLASI GÖRÜŞME HATALARI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C5BB47CE-02B7-3E39-AF96-DF0095D33589}"/>
              </a:ext>
            </a:extLst>
          </p:cNvPr>
          <p:cNvSpPr txBox="1">
            <a:spLocks/>
          </p:cNvSpPr>
          <p:nvPr/>
        </p:nvSpPr>
        <p:spPr>
          <a:xfrm>
            <a:off x="1284303" y="2772793"/>
            <a:ext cx="9623394" cy="26633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800" dirty="0"/>
              <a:t>Şirket hakkında hiçbir şey bilmemek,</a:t>
            </a:r>
          </a:p>
          <a:p>
            <a:pPr algn="just"/>
            <a:r>
              <a:rPr lang="tr-TR" sz="2800" dirty="0"/>
              <a:t>Dikkatini vermemek,</a:t>
            </a:r>
          </a:p>
          <a:p>
            <a:pPr algn="just"/>
            <a:r>
              <a:rPr lang="tr-TR" sz="2800" dirty="0"/>
              <a:t>Çok fazla konuşmak ve</a:t>
            </a:r>
          </a:p>
          <a:p>
            <a:pPr algn="just"/>
            <a:r>
              <a:rPr lang="tr-TR" sz="2800" dirty="0"/>
              <a:t>Olası sorularla prova yapmamış olmak sıklıkla yapılan görüşme hatalarıdır.</a:t>
            </a:r>
          </a:p>
        </p:txBody>
      </p:sp>
    </p:spTree>
    <p:extLst>
      <p:ext uri="{BB962C8B-B14F-4D97-AF65-F5344CB8AC3E}">
        <p14:creationId xmlns:p14="http://schemas.microsoft.com/office/powerpoint/2010/main" val="348113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803124" y="1071237"/>
            <a:ext cx="6585752" cy="701337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MÜLAKAT ÇEŞİTLERİ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C5BB47CE-02B7-3E39-AF96-DF0095D33589}"/>
              </a:ext>
            </a:extLst>
          </p:cNvPr>
          <p:cNvSpPr txBox="1">
            <a:spLocks/>
          </p:cNvSpPr>
          <p:nvPr/>
        </p:nvSpPr>
        <p:spPr>
          <a:xfrm>
            <a:off x="3768571" y="2879325"/>
            <a:ext cx="4654858" cy="26633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800" dirty="0"/>
              <a:t>Davranış bazlı görüşme</a:t>
            </a:r>
          </a:p>
          <a:p>
            <a:pPr algn="just"/>
            <a:r>
              <a:rPr lang="tr-TR" sz="2800" dirty="0"/>
              <a:t>Bulmaca mülakatlar</a:t>
            </a:r>
          </a:p>
          <a:p>
            <a:pPr algn="just"/>
            <a:r>
              <a:rPr lang="tr-TR" sz="2800" dirty="0"/>
              <a:t>Stres mülakatları</a:t>
            </a:r>
          </a:p>
          <a:p>
            <a:pPr algn="just"/>
            <a:r>
              <a:rPr lang="tr-TR" sz="2800" dirty="0"/>
              <a:t>Vaka Mülakatları</a:t>
            </a:r>
          </a:p>
          <a:p>
            <a:pPr algn="just"/>
            <a:r>
              <a:rPr lang="tr-TR" sz="2800" dirty="0"/>
              <a:t>Hazırlıksız Görüşme</a:t>
            </a:r>
          </a:p>
        </p:txBody>
      </p:sp>
    </p:spTree>
    <p:extLst>
      <p:ext uri="{BB962C8B-B14F-4D97-AF65-F5344CB8AC3E}">
        <p14:creationId xmlns:p14="http://schemas.microsoft.com/office/powerpoint/2010/main" val="1002185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84303" y="1071237"/>
            <a:ext cx="9623394" cy="701337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DAVRANIŞ BAZLI GÖRÜŞME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14.Hafta</a:t>
            </a:r>
            <a:endParaRPr lang="en-US" dirty="0"/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C5BB47CE-02B7-3E39-AF96-DF0095D33589}"/>
              </a:ext>
            </a:extLst>
          </p:cNvPr>
          <p:cNvSpPr txBox="1">
            <a:spLocks/>
          </p:cNvSpPr>
          <p:nvPr/>
        </p:nvSpPr>
        <p:spPr>
          <a:xfrm>
            <a:off x="1114147" y="2470869"/>
            <a:ext cx="9963705" cy="3725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800" dirty="0"/>
              <a:t>Davranışçı görüşme sırasında görüşmeci tarafından değerlendirilen hususlar:</a:t>
            </a:r>
          </a:p>
          <a:p>
            <a:pPr lvl="8" algn="just">
              <a:buFont typeface="Courier New" panose="02070309020205020404" pitchFamily="49" charset="0"/>
              <a:buChar char="o"/>
            </a:pPr>
            <a:r>
              <a:rPr lang="tr-TR" sz="2800" dirty="0"/>
              <a:t>Özgüven</a:t>
            </a:r>
          </a:p>
          <a:p>
            <a:pPr lvl="8" algn="just">
              <a:buFont typeface="Courier New" panose="02070309020205020404" pitchFamily="49" charset="0"/>
              <a:buChar char="o"/>
            </a:pPr>
            <a:r>
              <a:rPr lang="tr-TR" sz="2800" dirty="0"/>
              <a:t>Profesyonellik</a:t>
            </a:r>
          </a:p>
          <a:p>
            <a:pPr lvl="8" algn="just">
              <a:buFont typeface="Courier New" panose="02070309020205020404" pitchFamily="49" charset="0"/>
              <a:buChar char="o"/>
            </a:pPr>
            <a:r>
              <a:rPr lang="tr-TR" sz="2800" dirty="0"/>
              <a:t>Kritik düşünce</a:t>
            </a:r>
          </a:p>
          <a:p>
            <a:pPr lvl="8" algn="just">
              <a:buFont typeface="Courier New" panose="02070309020205020404" pitchFamily="49" charset="0"/>
              <a:buChar char="o"/>
            </a:pPr>
            <a:r>
              <a:rPr lang="tr-TR" sz="2800" dirty="0"/>
              <a:t>Duyarlılık </a:t>
            </a:r>
          </a:p>
          <a:p>
            <a:pPr lvl="8" algn="just">
              <a:buFont typeface="Courier New" panose="02070309020205020404" pitchFamily="49" charset="0"/>
              <a:buChar char="o"/>
            </a:pPr>
            <a:r>
              <a:rPr lang="tr-TR" sz="2800" dirty="0"/>
              <a:t>Girişimcilik</a:t>
            </a:r>
          </a:p>
        </p:txBody>
      </p:sp>
    </p:spTree>
    <p:extLst>
      <p:ext uri="{BB962C8B-B14F-4D97-AF65-F5344CB8AC3E}">
        <p14:creationId xmlns:p14="http://schemas.microsoft.com/office/powerpoint/2010/main" val="598771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34798BC379BC8B49AAEAD49B96005790" ma:contentTypeVersion="8" ma:contentTypeDescription="Yeni belge oluşturun." ma:contentTypeScope="" ma:versionID="84f6825086467102826b232dba8c1971">
  <xsd:schema xmlns:xsd="http://www.w3.org/2001/XMLSchema" xmlns:xs="http://www.w3.org/2001/XMLSchema" xmlns:p="http://schemas.microsoft.com/office/2006/metadata/properties" xmlns:ns2="694631e5-f3ff-4f68-a401-094fad4a9059" targetNamespace="http://schemas.microsoft.com/office/2006/metadata/properties" ma:root="true" ma:fieldsID="e54f8f698bf7cbcf36e2e2ba62dce557" ns2:_="">
    <xsd:import namespace="694631e5-f3ff-4f68-a401-094fad4a90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4631e5-f3ff-4f68-a401-094fad4a90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83BE51-BCDC-471F-BCCC-DCC3F3EA88C5}"/>
</file>

<file path=customXml/itemProps2.xml><?xml version="1.0" encoding="utf-8"?>
<ds:datastoreItem xmlns:ds="http://schemas.openxmlformats.org/officeDocument/2006/customXml" ds:itemID="{B4836161-5D46-4B87-970A-77B9F73E25B2}"/>
</file>

<file path=customXml/itemProps3.xml><?xml version="1.0" encoding="utf-8"?>
<ds:datastoreItem xmlns:ds="http://schemas.openxmlformats.org/officeDocument/2006/customXml" ds:itemID="{D0D4BAD9-92EE-439A-BEB4-8A8C8664306F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1603</TotalTime>
  <Words>188</Words>
  <Application>Microsoft Office PowerPoint</Application>
  <PresentationFormat>Geniş ekran</PresentationFormat>
  <Paragraphs>52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Courier New</vt:lpstr>
      <vt:lpstr>Times New Roman</vt:lpstr>
      <vt:lpstr>Wingdings 3</vt:lpstr>
      <vt:lpstr>İyon Toplantı Odası</vt:lpstr>
      <vt:lpstr>MÜLAKAT TEKNİKLERİ</vt:lpstr>
      <vt:lpstr>MÜLAKAT</vt:lpstr>
      <vt:lpstr>MÜLAKAT SIRASINDA DİKKAT EDİLMESİ GEREKENLER</vt:lpstr>
      <vt:lpstr>MÜLAKAT TEKNİKLERİ</vt:lpstr>
      <vt:lpstr>MÜLAKAT TEKNİKLERİ</vt:lpstr>
      <vt:lpstr>OLASI GÖRÜŞME HATALARI</vt:lpstr>
      <vt:lpstr>OLASI GÖRÜŞME HATALARI</vt:lpstr>
      <vt:lpstr>MÜLAKAT ÇEŞİTLERİ</vt:lpstr>
      <vt:lpstr>DAVRANIŞ BAZLI GÖRÜŞME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KAİRYER YÖNETİMİNE GİRİŞ</dc:title>
  <dc:creator>Aslı Erdoğdu</dc:creator>
  <cp:lastModifiedBy>Aslı ERDOĞDU</cp:lastModifiedBy>
  <cp:revision>35</cp:revision>
  <dcterms:created xsi:type="dcterms:W3CDTF">2020-06-02T07:53:25Z</dcterms:created>
  <dcterms:modified xsi:type="dcterms:W3CDTF">2025-05-29T06:07:34Z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0x01010034798BC379BC8B49AAEAD49B96005790</vt:lpwstr>
  </property>
</Properties>
</file>